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7"/>
  </p:notesMasterIdLst>
  <p:sldIdLst>
    <p:sldId id="257" r:id="rId5"/>
    <p:sldId id="258" r:id="rId6"/>
  </p:sldIdLst>
  <p:sldSz cx="12192000" cy="6858000"/>
  <p:notesSz cx="6858000" cy="9144000"/>
  <p:embeddedFontLst>
    <p:embeddedFont>
      <p:font typeface="SamsungOne 800C" panose="020B0906030303020204" charset="0"/>
      <p:bold r:id="rId8"/>
    </p:embeddedFont>
    <p:embeddedFont>
      <p:font typeface="SamsungOne 450C" panose="020B0506030303020204" charset="0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2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font" Target="fonts/font4.fntdata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4" Type="http://schemas.openxmlformats.org/officeDocument/2006/relationships/slideMaster" Target="slideMasters/slideMaster4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22.05.2023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22.05.2023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22.05.2023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22.05.2023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22.05.2023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2845031"/>
            <a:ext cx="9144000" cy="1360652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Индивидуальный проект</a:t>
            </a:r>
            <a:br>
              <a:rPr lang="ru-RU" dirty="0" smtClean="0"/>
            </a:br>
            <a:r>
              <a:rPr lang="ru-RU" dirty="0" smtClean="0"/>
              <a:t>Игра-</a:t>
            </a:r>
            <a:r>
              <a:rPr lang="ru-RU" dirty="0" err="1" smtClean="0"/>
              <a:t>тамагочи</a:t>
            </a:r>
            <a:r>
              <a:rPr lang="ru-RU" dirty="0" smtClean="0"/>
              <a:t> «</a:t>
            </a:r>
            <a:r>
              <a:rPr lang="en-US" dirty="0" err="1" smtClean="0"/>
              <a:t>MyCapi</a:t>
            </a:r>
            <a:r>
              <a:rPr lang="ru-RU" dirty="0" smtClean="0"/>
              <a:t>»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286444" y="4249299"/>
            <a:ext cx="4587651" cy="2107051"/>
          </a:xfrm>
        </p:spPr>
        <p:txBody>
          <a:bodyPr>
            <a:normAutofit/>
          </a:bodyPr>
          <a:lstStyle/>
          <a:p>
            <a:pPr algn="l"/>
            <a:r>
              <a:rPr lang="ru-RU" sz="1800" dirty="0" smtClean="0"/>
              <a:t>Город</a:t>
            </a:r>
            <a:r>
              <a:rPr lang="en-US" sz="1800" dirty="0" smtClean="0"/>
              <a:t>: </a:t>
            </a:r>
            <a:r>
              <a:rPr lang="ru-RU" sz="1800" dirty="0" smtClean="0"/>
              <a:t>Новосибирск</a:t>
            </a:r>
          </a:p>
          <a:p>
            <a:pPr algn="l"/>
            <a:r>
              <a:rPr lang="ru-RU" sz="1800" dirty="0" smtClean="0"/>
              <a:t>Площадка</a:t>
            </a:r>
            <a:r>
              <a:rPr lang="en-US" sz="1800" dirty="0" smtClean="0"/>
              <a:t>: </a:t>
            </a:r>
            <a:r>
              <a:rPr lang="ru-RU" sz="1800" dirty="0"/>
              <a:t>Инженерный лицей </a:t>
            </a:r>
            <a:r>
              <a:rPr lang="ru-RU" sz="1800" dirty="0" smtClean="0"/>
              <a:t> НГТУ</a:t>
            </a:r>
          </a:p>
          <a:p>
            <a:pPr algn="l"/>
            <a:r>
              <a:rPr lang="ru-RU" sz="1800" dirty="0" smtClean="0"/>
              <a:t>Учащийся</a:t>
            </a:r>
            <a:r>
              <a:rPr lang="en-US" sz="1800" dirty="0" smtClean="0"/>
              <a:t>: </a:t>
            </a:r>
            <a:r>
              <a:rPr lang="ru-RU" sz="1800" dirty="0" smtClean="0"/>
              <a:t>Морозов Сергей</a:t>
            </a:r>
          </a:p>
          <a:p>
            <a:pPr algn="l"/>
            <a:r>
              <a:rPr lang="ru-RU" sz="1800" dirty="0" smtClean="0"/>
              <a:t>Преподаватель</a:t>
            </a:r>
            <a:r>
              <a:rPr lang="en-US" sz="1800" dirty="0" smtClean="0"/>
              <a:t>: </a:t>
            </a:r>
            <a:r>
              <a:rPr lang="ru-RU" sz="1800" dirty="0" err="1" smtClean="0"/>
              <a:t>Муль</a:t>
            </a:r>
            <a:r>
              <a:rPr lang="ru-RU" sz="1800" dirty="0" smtClean="0"/>
              <a:t> Павел </a:t>
            </a:r>
            <a:r>
              <a:rPr lang="ru-RU" sz="1800" dirty="0" err="1" smtClean="0"/>
              <a:t>Фридрихович</a:t>
            </a:r>
            <a:endParaRPr lang="ru-RU" sz="1800" dirty="0" smtClean="0"/>
          </a:p>
          <a:p>
            <a:pPr algn="l"/>
            <a:r>
              <a:rPr lang="ru-RU" sz="1800" dirty="0" smtClean="0"/>
              <a:t>Дата</a:t>
            </a:r>
            <a:r>
              <a:rPr lang="en-US" sz="1800" dirty="0" smtClean="0"/>
              <a:t>: 24.05.2023</a:t>
            </a:r>
            <a:endParaRPr lang="ru-RU" sz="1800" dirty="0" smtClean="0"/>
          </a:p>
          <a:p>
            <a:pPr algn="l"/>
            <a:endParaRPr lang="ru-RU" dirty="0" smtClean="0"/>
          </a:p>
          <a:p>
            <a:pPr algn="l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027134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22.05.2023</a:t>
            </a:fld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3224333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</TotalTime>
  <Words>25</Words>
  <Application>Microsoft Office PowerPoint</Application>
  <PresentationFormat>Широкоэкранный</PresentationFormat>
  <Paragraphs>9</Paragraphs>
  <Slides>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2</vt:i4>
      </vt:variant>
    </vt:vector>
  </HeadingPairs>
  <TitlesOfParts>
    <vt:vector size="10" baseType="lpstr">
      <vt:lpstr>SamsungOne 800C</vt:lpstr>
      <vt:lpstr>SamsungOne 450C</vt:lpstr>
      <vt:lpstr>Arial</vt:lpstr>
      <vt:lpstr>Calibri</vt:lpstr>
      <vt:lpstr>Samsung IT School</vt:lpstr>
      <vt:lpstr>Samsung IT School White</vt:lpstr>
      <vt:lpstr>Samsung IT School En</vt:lpstr>
      <vt:lpstr>Samsung IT School White En</vt:lpstr>
      <vt:lpstr>Индивидуальный проект Игра-тамагочи «MyCapi»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Sergey</cp:lastModifiedBy>
  <cp:revision>35</cp:revision>
  <dcterms:created xsi:type="dcterms:W3CDTF">2020-05-25T08:37:09Z</dcterms:created>
  <dcterms:modified xsi:type="dcterms:W3CDTF">2023-05-22T16:35:37Z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